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712703"/>
    <a:srgbClr val="B94900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-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873C9E-7EBC-43A0-BBA1-92A4940E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9702" y="1410375"/>
            <a:ext cx="63048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12 апреля - Всемирный день авиации и космонавтики (Международный день полета человека в космос)</a:t>
            </a:r>
            <a:endParaRPr lang="ru-RU" sz="440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F7D1AE-82D8-477B-8F72-99C53974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0000" y="719574"/>
            <a:ext cx="6515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12 апреля весь мир отмечает Международный день полета человека в космос - памятную дату, посвященную первому полету человека в космос. В этот день в 1961 году советский космонавт Ю.А. Гагарин на космическом корабле «Восток-1» стартовал с космодрома «Байконур» и впервые в мире совершил орбитальный облёт планеты Земля.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В период дистанционного обучения в МОУ «</a:t>
            </a:r>
            <a:r>
              <a:rPr lang="ru-RU" sz="2400" dirty="0" err="1" smtClean="0">
                <a:latin typeface="Monotype Corsiva" pitchFamily="66" charset="0"/>
              </a:rPr>
              <a:t>Останинская</a:t>
            </a:r>
            <a:r>
              <a:rPr lang="ru-RU" sz="2400" dirty="0" smtClean="0">
                <a:latin typeface="Monotype Corsiva" pitchFamily="66" charset="0"/>
              </a:rPr>
              <a:t> СОШ» прошел литературный </a:t>
            </a:r>
            <a:r>
              <a:rPr lang="ru-RU" sz="2400" dirty="0" err="1" smtClean="0">
                <a:latin typeface="Monotype Corsiva" pitchFamily="66" charset="0"/>
              </a:rPr>
              <a:t>онлайн</a:t>
            </a:r>
            <a:r>
              <a:rPr lang="ru-RU" sz="2400" dirty="0" smtClean="0">
                <a:latin typeface="Monotype Corsiva" pitchFamily="66" charset="0"/>
              </a:rPr>
              <a:t> - конкурс стихов собственного сочинения среди обучающихся 5 и 6 классов, посвященный Дню Космонавтики.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Ребята активно поучаствовали в конкурсе, предоставив четверостишия собственного сочинения.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37270-EE80-4CE2-8D68-2FA95412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 l="28250" t="45907" r="44307" b="32735"/>
          <a:stretch>
            <a:fillRect/>
          </a:stretch>
        </p:blipFill>
        <p:spPr bwMode="auto">
          <a:xfrm rot="21219258">
            <a:off x="453890" y="654627"/>
            <a:ext cx="5438910" cy="28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 rot="21052102">
            <a:off x="3568700" y="2790825"/>
            <a:ext cx="20193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Федорахин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Данил, 5класс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51292" t="25267" r="33915" b="9601"/>
          <a:stretch>
            <a:fillRect/>
          </a:stretch>
        </p:blipFill>
        <p:spPr bwMode="auto">
          <a:xfrm rot="15690054">
            <a:off x="4054712" y="1938187"/>
            <a:ext cx="2456975" cy="60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 rot="21067703">
            <a:off x="6273800" y="5405438"/>
            <a:ext cx="20193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Пинягина Мария, 5класс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510361">
            <a:off x="5969000" y="1143000"/>
            <a:ext cx="22733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как все наши мальчишки,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Космонавтом стать хочу.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Вырасту и непременно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дальним звездам полечу.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Панов Алексей, 6 класс.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56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283CFC-D510-4DAB-977A-1D747D5D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0358" y="792910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DIN Pro Regular" panose="0200050303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5565" t="29873" r="38312" b="38426"/>
          <a:stretch>
            <a:fillRect/>
          </a:stretch>
        </p:blipFill>
        <p:spPr bwMode="auto">
          <a:xfrm rot="21231517">
            <a:off x="480013" y="440088"/>
            <a:ext cx="5177148" cy="255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18878" t="43567" r="47900" b="33088"/>
          <a:stretch>
            <a:fillRect/>
          </a:stretch>
        </p:blipFill>
        <p:spPr bwMode="auto">
          <a:xfrm rot="599023">
            <a:off x="3523313" y="2233352"/>
            <a:ext cx="5303929" cy="209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 rot="640936">
            <a:off x="6384926" y="4262437"/>
            <a:ext cx="21256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Зайцева Анастасия, 6 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rcRect l="38311" t="35218" r="51346" b="52653"/>
          <a:stretch>
            <a:fillRect/>
          </a:stretch>
        </p:blipFill>
        <p:spPr bwMode="auto">
          <a:xfrm rot="20954071">
            <a:off x="384651" y="3913439"/>
            <a:ext cx="3679722" cy="242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 rot="21123314">
            <a:off x="2312987" y="5799137"/>
            <a:ext cx="19240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Колмакова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Ирина, 6 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21191345">
            <a:off x="1512888" y="2649538"/>
            <a:ext cx="19240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Дружинин Егор, 6 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664200" y="5765800"/>
            <a:ext cx="2408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Руководитель М.М.Татаринова, учитель русского языка и литературы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723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171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76</cp:revision>
  <dcterms:created xsi:type="dcterms:W3CDTF">2013-11-19T05:52:05Z</dcterms:created>
  <dcterms:modified xsi:type="dcterms:W3CDTF">2020-04-20T14:02:40Z</dcterms:modified>
</cp:coreProperties>
</file>